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5" r:id="rId6"/>
    <p:sldId id="261" r:id="rId7"/>
    <p:sldId id="262" r:id="rId8"/>
    <p:sldId id="266" r:id="rId9"/>
    <p:sldId id="268" r:id="rId10"/>
    <p:sldId id="269" r:id="rId11"/>
    <p:sldId id="271" r:id="rId12"/>
    <p:sldId id="270" r:id="rId13"/>
    <p:sldId id="263" r:id="rId14"/>
    <p:sldId id="264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5121-7297-420A-96B2-883D859269B9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2BB9-4EA0-4738-B74B-146AF26FA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24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5121-7297-420A-96B2-883D859269B9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2BB9-4EA0-4738-B74B-146AF26FA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1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5121-7297-420A-96B2-883D859269B9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2BB9-4EA0-4738-B74B-146AF26FA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72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5121-7297-420A-96B2-883D859269B9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2BB9-4EA0-4738-B74B-146AF26FA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708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5121-7297-420A-96B2-883D859269B9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2BB9-4EA0-4738-B74B-146AF26FA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989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5121-7297-420A-96B2-883D859269B9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2BB9-4EA0-4738-B74B-146AF26FA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5121-7297-420A-96B2-883D859269B9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2BB9-4EA0-4738-B74B-146AF26FA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90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5121-7297-420A-96B2-883D859269B9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2BB9-4EA0-4738-B74B-146AF26FA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700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5121-7297-420A-96B2-883D859269B9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2BB9-4EA0-4738-B74B-146AF26FA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15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5121-7297-420A-96B2-883D859269B9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2BB9-4EA0-4738-B74B-146AF26FA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645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5121-7297-420A-96B2-883D859269B9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2BB9-4EA0-4738-B74B-146AF26FA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291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25121-7297-420A-96B2-883D859269B9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C2BB9-4EA0-4738-B74B-146AF26FA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38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6759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Разработка детско-родительского проекта</a:t>
            </a:r>
            <a:br>
              <a:rPr lang="ru-RU" sz="3200" b="1" dirty="0" smtClean="0"/>
            </a:br>
            <a:r>
              <a:rPr lang="ru-RU" sz="3200" b="1" dirty="0" smtClean="0"/>
              <a:t>«Эх, лапти мои, лапти липовые…» </a:t>
            </a:r>
            <a:br>
              <a:rPr lang="ru-RU" sz="3200" b="1" dirty="0" smtClean="0"/>
            </a:br>
            <a:r>
              <a:rPr lang="ru-RU" sz="3200" b="1" dirty="0" smtClean="0"/>
              <a:t>для детей 6-7 лет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1535" y="18864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2" y="3312279"/>
            <a:ext cx="8352930" cy="34290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0152" y="1954588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Выполнила: </a:t>
            </a:r>
          </a:p>
          <a:p>
            <a:r>
              <a:rPr lang="ru-RU" sz="1600" b="1" dirty="0" smtClean="0"/>
              <a:t>Бикбаева Разина </a:t>
            </a:r>
            <a:r>
              <a:rPr lang="ru-RU" sz="1600" b="1" dirty="0" err="1" smtClean="0"/>
              <a:t>Шайгардановна</a:t>
            </a:r>
            <a:r>
              <a:rPr lang="ru-RU" sz="1600" b="1" dirty="0" smtClean="0"/>
              <a:t> </a:t>
            </a:r>
          </a:p>
          <a:p>
            <a:r>
              <a:rPr lang="ru-RU" sz="1600" b="1" dirty="0" smtClean="0"/>
              <a:t>воспитатель ГБОУ СОШ № 4 </a:t>
            </a:r>
          </a:p>
          <a:p>
            <a:r>
              <a:rPr lang="ru-RU" sz="1600" b="1" dirty="0" smtClean="0"/>
              <a:t>детский сад «Светлячок»</a:t>
            </a:r>
          </a:p>
          <a:p>
            <a:r>
              <a:rPr lang="ru-RU" sz="1600" b="1" dirty="0" err="1" smtClean="0"/>
              <a:t>г.о.Кинель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п.г.т.Алексеевка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06856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43103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Музыкально-игровая деятельность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1"/>
            <a:ext cx="4608512" cy="352839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29000"/>
            <a:ext cx="4211960" cy="330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9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мини-музее русской старины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769836" cy="5287317"/>
          </a:xfrm>
        </p:spPr>
      </p:pic>
    </p:spTree>
    <p:extLst>
      <p:ext uri="{BB962C8B-B14F-4D97-AF65-F5344CB8AC3E}">
        <p14:creationId xmlns:p14="http://schemas.microsoft.com/office/powerpoint/2010/main" val="181354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Продукт проекта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60748"/>
            <a:ext cx="7152794" cy="5364596"/>
          </a:xfrm>
        </p:spPr>
      </p:pic>
    </p:spTree>
    <p:extLst>
      <p:ext uri="{BB962C8B-B14F-4D97-AF65-F5344CB8AC3E}">
        <p14:creationId xmlns:p14="http://schemas.microsoft.com/office/powerpoint/2010/main" val="152550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Перспектива развития проекта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С помощью данного проекта дети проявили познавательный интерес к предметам русского народного быта -  обуви (лапти); обогатили представление о русских народных промыслах. Дети решили продолжить исследование в этом направлении в проекте «Чудеса из бересты». 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509120"/>
            <a:ext cx="4739402" cy="211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5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Используемая литература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r>
              <a:rPr lang="ru-RU" dirty="0"/>
              <a:t>Волков, Г.Н. </a:t>
            </a:r>
            <a:r>
              <a:rPr lang="ru-RU" dirty="0" err="1"/>
              <a:t>Этнопедагогика</a:t>
            </a:r>
            <a:r>
              <a:rPr lang="ru-RU" dirty="0"/>
              <a:t>: Учеб. для студ. сред. и </a:t>
            </a:r>
            <a:r>
              <a:rPr lang="ru-RU" dirty="0" err="1"/>
              <a:t>высш</a:t>
            </a:r>
            <a:r>
              <a:rPr lang="ru-RU" dirty="0"/>
              <a:t>. </a:t>
            </a:r>
            <a:r>
              <a:rPr lang="ru-RU" dirty="0" err="1"/>
              <a:t>пед</a:t>
            </a:r>
            <a:r>
              <a:rPr lang="ru-RU" dirty="0"/>
              <a:t>. учеб. заведений. - М.: Академия, 1999. - 168 с.</a:t>
            </a:r>
          </a:p>
          <a:p>
            <a:r>
              <a:rPr lang="ru-RU" dirty="0"/>
              <a:t>Рубец, Е.А. Воспитание духовности у подрастающего поколения в русской народной педагогике: диссертация </a:t>
            </a:r>
            <a:r>
              <a:rPr lang="ru-RU" dirty="0" err="1"/>
              <a:t>к.п.н</a:t>
            </a:r>
            <a:r>
              <a:rPr lang="ru-RU" dirty="0"/>
              <a:t>. Пятигорский гос. лингв. университет, Пятигорск, 2012г.</a:t>
            </a:r>
          </a:p>
          <a:p>
            <a:r>
              <a:rPr lang="ru-RU" dirty="0"/>
              <a:t>Терещенко, А. В. Быт русского народа. Ч. I / Вступ. ст. А. Ф. Чистякова – М.: Русская книга, 1997г. - (Народная мудрость) http://az.lib.ru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r>
              <a:rPr lang="ru-RU" dirty="0"/>
              <a:t>Интернет-источники:</a:t>
            </a:r>
          </a:p>
          <a:p>
            <a:endParaRPr lang="ru-RU" dirty="0"/>
          </a:p>
          <a:p>
            <a:r>
              <a:rPr lang="ru-RU" dirty="0"/>
              <a:t>http://slavyanskaya-kultura.ru</a:t>
            </a:r>
          </a:p>
          <a:p>
            <a:r>
              <a:rPr lang="ru-RU" dirty="0"/>
              <a:t>http://www.ethnomuseum.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6858000" cy="4890120"/>
          </a:xfrm>
        </p:spPr>
      </p:pic>
    </p:spTree>
    <p:extLst>
      <p:ext uri="{BB962C8B-B14F-4D97-AF65-F5344CB8AC3E}">
        <p14:creationId xmlns:p14="http://schemas.microsoft.com/office/powerpoint/2010/main" val="308728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Актуальность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Nembro\Pictures\л.3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3" y="0"/>
            <a:ext cx="151003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flipH="1">
            <a:off x="539552" y="220486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732513"/>
            <a:ext cx="667692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Приобщение детей к русской народной культуре является сегодня актуальной темой.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Русские лапти – это один из важнейших символов традиционного русского быта. </a:t>
            </a:r>
            <a:endParaRPr lang="ru-RU" sz="2400" dirty="0"/>
          </a:p>
          <a:p>
            <a:r>
              <a:rPr lang="ru-RU" sz="2400" dirty="0" smtClean="0"/>
              <a:t>В современное время лапти не носят, поэтому дети знакомы с этой обувью лишь по русским народным сказкам, да и то, только поверхностно. </a:t>
            </a:r>
          </a:p>
          <a:p>
            <a:r>
              <a:rPr lang="ru-RU" sz="2400" dirty="0" smtClean="0"/>
              <a:t>   Данный проект позволяет дать представление дошкольникам о старинной русской обуви , обратить внимание на исчезающие народные промыслы, проявить творческие умения.</a:t>
            </a:r>
            <a:endParaRPr lang="ru-RU" sz="2400" dirty="0"/>
          </a:p>
        </p:txBody>
      </p:sp>
      <p:pic>
        <p:nvPicPr>
          <p:cNvPr id="2050" name="Picture 2" descr="C:\Users\Nembro\Pictures\лапти\л.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763" y="1556344"/>
            <a:ext cx="2220717" cy="432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43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724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Проблема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0" y="2840644"/>
            <a:ext cx="5923394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А</a:t>
            </a:r>
            <a:r>
              <a:rPr lang="ru-RU" sz="2800" dirty="0" smtClean="0"/>
              <a:t>нализ проведённого опроса </a:t>
            </a:r>
          </a:p>
          <a:p>
            <a:pPr marL="0" indent="0">
              <a:buNone/>
            </a:pPr>
            <a:r>
              <a:rPr lang="ru-RU" sz="2800" dirty="0" smtClean="0"/>
              <a:t>по теме «Русские лапти» среди детей подготовительной группы № 11 показал, что у дошкольников не сформированы представления о старинной русской обуви – лапти. </a:t>
            </a: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428" y="3068960"/>
            <a:ext cx="2952328" cy="2417509"/>
          </a:xfrm>
          <a:prstGeom prst="rect">
            <a:avLst/>
          </a:prstGeom>
        </p:spPr>
      </p:pic>
      <p:pic>
        <p:nvPicPr>
          <p:cNvPr id="1026" name="Picture 2" descr="C:\Users\Nembro\Pictures\лапти\faq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65331"/>
            <a:ext cx="3744525" cy="247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1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4176464" cy="57606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Цель проекта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839392" cy="24482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5700" dirty="0"/>
              <a:t>Д</a:t>
            </a:r>
            <a:r>
              <a:rPr lang="ru-RU" sz="5700" dirty="0" smtClean="0"/>
              <a:t>ать детям представление о старинной русской обуви - лапти, истории их возникновения, предназначении. </a:t>
            </a:r>
          </a:p>
          <a:p>
            <a:pPr marL="0" indent="0">
              <a:buNone/>
            </a:pPr>
            <a:r>
              <a:rPr lang="ru-RU" dirty="0" smtClean="0"/>
              <a:t>                  </a:t>
            </a:r>
          </a:p>
          <a:p>
            <a:pPr marL="0" indent="0">
              <a:buNone/>
            </a:pPr>
            <a:endParaRPr lang="ru-RU" sz="4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588" y="3212976"/>
            <a:ext cx="3888432" cy="342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8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434" y="714733"/>
            <a:ext cx="878497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Tx/>
              <a:buChar char="-"/>
            </a:pPr>
            <a:r>
              <a:rPr lang="ru-RU" sz="2000" b="1" dirty="0" smtClean="0">
                <a:solidFill>
                  <a:prstClr val="black"/>
                </a:solidFill>
              </a:rPr>
              <a:t>продолжать формировать представления детей о истории русской  обуви;</a:t>
            </a:r>
          </a:p>
          <a:p>
            <a:pPr marL="342900" lvl="0" indent="-342900">
              <a:buFontTx/>
              <a:buChar char="-"/>
            </a:pPr>
            <a:endParaRPr lang="ru-RU" sz="2000" b="1" dirty="0" smtClean="0">
              <a:solidFill>
                <a:prstClr val="black"/>
              </a:solidFill>
            </a:endParaRPr>
          </a:p>
          <a:p>
            <a:pPr lvl="0"/>
            <a:r>
              <a:rPr lang="ru-RU" sz="2000" b="1" dirty="0" smtClean="0">
                <a:solidFill>
                  <a:prstClr val="black"/>
                </a:solidFill>
              </a:rPr>
              <a:t> - расширять  знания о предметах народного быта (их цвете, форме, величине,  материале, назначении), о   родовидовых понятиях;</a:t>
            </a:r>
          </a:p>
          <a:p>
            <a:pPr lvl="0"/>
            <a:endParaRPr lang="ru-RU" sz="2000" b="1" dirty="0" smtClean="0">
              <a:solidFill>
                <a:prstClr val="black"/>
              </a:solidFill>
            </a:endParaRPr>
          </a:p>
          <a:p>
            <a:pPr lvl="0"/>
            <a:r>
              <a:rPr lang="ru-RU" sz="2000" b="1" dirty="0" smtClean="0">
                <a:solidFill>
                  <a:prstClr val="black"/>
                </a:solidFill>
              </a:rPr>
              <a:t>- продолжать </a:t>
            </a:r>
            <a:r>
              <a:rPr lang="ru-RU" sz="2000" b="1" dirty="0">
                <a:solidFill>
                  <a:prstClr val="black"/>
                </a:solidFill>
              </a:rPr>
              <a:t>формировать потребность в познании рукотворного мира</a:t>
            </a:r>
            <a:r>
              <a:rPr lang="ru-RU" sz="2000" b="1" dirty="0" smtClean="0">
                <a:solidFill>
                  <a:prstClr val="black"/>
                </a:solidFill>
              </a:rPr>
              <a:t>;</a:t>
            </a:r>
          </a:p>
          <a:p>
            <a:pPr marL="342900" lvl="0" indent="-342900">
              <a:buFontTx/>
              <a:buChar char="-"/>
            </a:pPr>
            <a:endParaRPr lang="ru-RU" sz="2000" b="1" dirty="0">
              <a:solidFill>
                <a:prstClr val="black"/>
              </a:solidFill>
            </a:endParaRPr>
          </a:p>
          <a:p>
            <a:pPr lvl="0"/>
            <a:r>
              <a:rPr lang="ru-RU" sz="2000" b="1" dirty="0">
                <a:solidFill>
                  <a:prstClr val="black"/>
                </a:solidFill>
              </a:rPr>
              <a:t>-  развивать свободное общение со взрослыми и сверстниками, обогащать 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</a:rPr>
              <a:t>    словарь, развивать связную речь, воспитывать культуру речевого общения</a:t>
            </a:r>
            <a:r>
              <a:rPr lang="ru-RU" sz="2000" b="1" dirty="0" smtClean="0">
                <a:solidFill>
                  <a:prstClr val="black"/>
                </a:solidFill>
              </a:rPr>
              <a:t>;</a:t>
            </a:r>
          </a:p>
          <a:p>
            <a:pPr lvl="0"/>
            <a:endParaRPr lang="ru-RU" sz="2000" b="1" dirty="0">
              <a:solidFill>
                <a:prstClr val="black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ru-RU" sz="2000" b="1" dirty="0" smtClean="0">
                <a:solidFill>
                  <a:prstClr val="black"/>
                </a:solidFill>
              </a:rPr>
              <a:t>способствовать </a:t>
            </a:r>
            <a:r>
              <a:rPr lang="ru-RU" sz="2000" b="1" dirty="0">
                <a:solidFill>
                  <a:prstClr val="black"/>
                </a:solidFill>
              </a:rPr>
              <a:t>формированию интереса детей и их родителей к миру традиционной русской культуры</a:t>
            </a:r>
            <a:r>
              <a:rPr lang="ru-RU" sz="2000" b="1" dirty="0" smtClean="0">
                <a:solidFill>
                  <a:prstClr val="black"/>
                </a:solidFill>
              </a:rPr>
              <a:t>;</a:t>
            </a:r>
          </a:p>
          <a:p>
            <a:pPr marL="342900" lvl="0" indent="-342900">
              <a:buFontTx/>
              <a:buChar char="-"/>
            </a:pPr>
            <a:endParaRPr lang="ru-RU" sz="2000" b="1" dirty="0">
              <a:solidFill>
                <a:prstClr val="black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ru-RU" sz="2000" b="1" dirty="0" smtClean="0">
                <a:solidFill>
                  <a:prstClr val="black"/>
                </a:solidFill>
              </a:rPr>
              <a:t>развивать </a:t>
            </a:r>
            <a:r>
              <a:rPr lang="ru-RU" sz="2000" b="1" dirty="0">
                <a:solidFill>
                  <a:prstClr val="black"/>
                </a:solidFill>
              </a:rPr>
              <a:t>умение работать в коллективе, желание делиться информацией, участвовать в совместной поисковой деятельности</a:t>
            </a:r>
            <a:r>
              <a:rPr lang="ru-RU" sz="2000" b="1" dirty="0" smtClean="0">
                <a:solidFill>
                  <a:prstClr val="black"/>
                </a:solidFill>
              </a:rPr>
              <a:t>;</a:t>
            </a:r>
          </a:p>
          <a:p>
            <a:pPr marL="342900" lvl="0" indent="-342900">
              <a:buFontTx/>
              <a:buChar char="-"/>
            </a:pPr>
            <a:endParaRPr lang="ru-RU" sz="2000" b="1" dirty="0">
              <a:solidFill>
                <a:prstClr val="black"/>
              </a:solidFill>
            </a:endParaRPr>
          </a:p>
          <a:p>
            <a:pPr lvl="0"/>
            <a:r>
              <a:rPr lang="ru-RU" sz="2000" b="1" dirty="0">
                <a:solidFill>
                  <a:prstClr val="black"/>
                </a:solidFill>
              </a:rPr>
              <a:t>- создать условия для обогащения  предметно – развивающей среды  для театрализованной и игровой  деятельности.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99792" y="40466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75856" y="81498"/>
            <a:ext cx="185807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Задачи: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703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34281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Краткое содержание проекта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6278" y="908719"/>
            <a:ext cx="90535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/>
              <a:t>Опрос </a:t>
            </a:r>
            <a:r>
              <a:rPr lang="ru-RU" b="1" dirty="0"/>
              <a:t>детей по теме «Что такое лапти</a:t>
            </a:r>
            <a:r>
              <a:rPr lang="ru-RU" b="1" dirty="0" smtClean="0"/>
              <a:t>?»</a:t>
            </a:r>
          </a:p>
          <a:p>
            <a:r>
              <a:rPr lang="ru-RU" b="1" dirty="0" smtClean="0"/>
              <a:t>Обсуждение проблемы по вопросам.</a:t>
            </a:r>
          </a:p>
          <a:p>
            <a:r>
              <a:rPr lang="ru-RU" b="1" dirty="0"/>
              <a:t>2. Консультирование родителей по теме «Нравственно-патриотическое воспитание </a:t>
            </a:r>
            <a:endParaRPr lang="ru-RU" b="1" dirty="0" smtClean="0"/>
          </a:p>
          <a:p>
            <a:r>
              <a:rPr lang="ru-RU" b="1" dirty="0" smtClean="0"/>
              <a:t>ребёнка </a:t>
            </a:r>
            <a:r>
              <a:rPr lang="ru-RU" b="1" dirty="0"/>
              <a:t>через развитие интереса к русским традициям и промыслам</a:t>
            </a:r>
            <a:r>
              <a:rPr lang="ru-RU" b="1" dirty="0" smtClean="0"/>
              <a:t>».</a:t>
            </a:r>
          </a:p>
          <a:p>
            <a:r>
              <a:rPr lang="ru-RU" b="1" dirty="0" smtClean="0"/>
              <a:t>3. Слушание русских народных песен, </a:t>
            </a:r>
            <a:r>
              <a:rPr lang="ru-RU" b="1" dirty="0"/>
              <a:t>и</a:t>
            </a:r>
            <a:r>
              <a:rPr lang="ru-RU" b="1" dirty="0" smtClean="0"/>
              <a:t>гра на деревянных ложках.</a:t>
            </a:r>
          </a:p>
          <a:p>
            <a:r>
              <a:rPr lang="ru-RU" b="1" dirty="0" smtClean="0"/>
              <a:t>4. Чтение русских народных сказок, пословиц, поговорок, загадок. Знакомство с частушками.</a:t>
            </a:r>
          </a:p>
          <a:p>
            <a:r>
              <a:rPr lang="ru-RU" b="1" dirty="0" smtClean="0"/>
              <a:t>5. Просмотр иллюстрированных журналов: «Народные промыслы России», «Русская народная одежда». Рассматривание иллюстраций о старинной обуви и об изготовлении лаптей.</a:t>
            </a:r>
          </a:p>
          <a:p>
            <a:r>
              <a:rPr lang="ru-RU" b="1" dirty="0" smtClean="0"/>
              <a:t>6. Экскурсия в краеведческий музей.</a:t>
            </a:r>
          </a:p>
          <a:p>
            <a:r>
              <a:rPr lang="ru-RU" b="1" dirty="0" smtClean="0"/>
              <a:t>7. Рисование, аппликация по теме проекта.</a:t>
            </a:r>
          </a:p>
          <a:p>
            <a:r>
              <a:rPr lang="ru-RU" b="1" dirty="0" smtClean="0"/>
              <a:t>8. Русские народные игры, забавы.</a:t>
            </a:r>
          </a:p>
          <a:p>
            <a:r>
              <a:rPr lang="ru-RU" b="1" dirty="0" smtClean="0"/>
              <a:t>9. Мастер-класс по плетению лаптей.</a:t>
            </a:r>
          </a:p>
          <a:p>
            <a:r>
              <a:rPr lang="ru-RU" b="1" dirty="0" smtClean="0"/>
              <a:t>10.Придумывание и создание игры-</a:t>
            </a:r>
            <a:r>
              <a:rPr lang="ru-RU" b="1" dirty="0" err="1" smtClean="0"/>
              <a:t>ходилки</a:t>
            </a:r>
            <a:r>
              <a:rPr lang="ru-RU" b="1" dirty="0" smtClean="0"/>
              <a:t> по мотивам </a:t>
            </a:r>
          </a:p>
          <a:p>
            <a:r>
              <a:rPr lang="ru-RU" b="1" dirty="0"/>
              <a:t>с</a:t>
            </a:r>
            <a:r>
              <a:rPr lang="ru-RU" b="1" dirty="0" smtClean="0"/>
              <a:t>казки «Пузырь, Соломинка и Лапоть».</a:t>
            </a:r>
          </a:p>
          <a:p>
            <a:r>
              <a:rPr lang="ru-RU" b="1" dirty="0" smtClean="0"/>
              <a:t>10. Создание выставки «Сувенирная лавка».</a:t>
            </a:r>
          </a:p>
          <a:p>
            <a:r>
              <a:rPr lang="ru-RU" b="1" dirty="0" smtClean="0"/>
              <a:t>11. Презентация выставки.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7123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147" y="-243408"/>
            <a:ext cx="8229600" cy="106613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Мастер-класс по плетению лаптей.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48680"/>
            <a:ext cx="4275321" cy="291632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56" y="3645024"/>
            <a:ext cx="4079812" cy="30963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645024"/>
            <a:ext cx="2664296" cy="29977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4032448" cy="29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62" y="404664"/>
            <a:ext cx="837420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1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675456"/>
            <a:ext cx="8229600" cy="193508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Аппликация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8"/>
            <a:ext cx="4752527" cy="356439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807" y="3284984"/>
            <a:ext cx="4190193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0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</TotalTime>
  <Words>580</Words>
  <Application>Microsoft Office PowerPoint</Application>
  <PresentationFormat>Экран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Разработка детско-родительского проекта «Эх, лапти мои, лапти липовые…»  для детей 6-7 лет</vt:lpstr>
      <vt:lpstr>Актуальность</vt:lpstr>
      <vt:lpstr>Проблема</vt:lpstr>
      <vt:lpstr>                         Цель проекта</vt:lpstr>
      <vt:lpstr>Презентация PowerPoint</vt:lpstr>
      <vt:lpstr>Краткое содержание проекта</vt:lpstr>
      <vt:lpstr>Мастер-класс по плетению лаптей.</vt:lpstr>
      <vt:lpstr>Презентация PowerPoint</vt:lpstr>
      <vt:lpstr>Аппликация</vt:lpstr>
      <vt:lpstr>Музыкально-игровая деятельность</vt:lpstr>
      <vt:lpstr>В мини-музее русской старины</vt:lpstr>
      <vt:lpstr>Продукт проекта</vt:lpstr>
      <vt:lpstr>Перспектива развития проекта</vt:lpstr>
      <vt:lpstr>Литература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Nembro</dc:creator>
  <cp:lastModifiedBy>Nembro</cp:lastModifiedBy>
  <cp:revision>39</cp:revision>
  <dcterms:created xsi:type="dcterms:W3CDTF">2016-03-20T14:42:38Z</dcterms:created>
  <dcterms:modified xsi:type="dcterms:W3CDTF">2016-04-27T15:17:22Z</dcterms:modified>
</cp:coreProperties>
</file>